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5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98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15.07.15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15.07.15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de-DE" smtClean="0"/>
              <a:t>Tabelle durch Klicken auf Symbol hinzufügen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de-DE" smtClean="0"/>
              <a:t>Tabelle durch Klicken auf Symbol hinzufügen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Feedback Gender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Gundula</a:t>
            </a:r>
            <a:r>
              <a:rPr lang="en-US" dirty="0" smtClean="0"/>
              <a:t> Fischer</a:t>
            </a:r>
          </a:p>
          <a:p>
            <a:r>
              <a:rPr lang="en-US" dirty="0" smtClean="0"/>
              <a:t>IITA, Africa RISING</a:t>
            </a:r>
          </a:p>
          <a:p>
            <a:r>
              <a:rPr lang="en-US" dirty="0" smtClean="0"/>
              <a:t>ESA Review and Planning Meeting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b="1" dirty="0" smtClean="0"/>
              <a:t>Observation</a:t>
            </a:r>
            <a:r>
              <a:rPr lang="en-US" dirty="0" smtClean="0"/>
              <a:t>:</a:t>
            </a:r>
          </a:p>
          <a:p>
            <a:r>
              <a:rPr lang="en-US" sz="4000" dirty="0" smtClean="0"/>
              <a:t>There is some knowledge about gender differences, but:</a:t>
            </a:r>
          </a:p>
          <a:p>
            <a:pPr marL="685800" indent="-571500">
              <a:buFont typeface="Arial"/>
              <a:buChar char="•"/>
            </a:pPr>
            <a:r>
              <a:rPr lang="en-US" sz="4000" dirty="0" smtClean="0"/>
              <a:t>We lack a systematic approach.</a:t>
            </a:r>
          </a:p>
          <a:p>
            <a:pPr marL="685800" indent="-571500">
              <a:buFont typeface="Arial"/>
              <a:buChar char="•"/>
            </a:pPr>
            <a:r>
              <a:rPr lang="en-US" sz="4000" dirty="0" smtClean="0"/>
              <a:t>We need to give gender issues more room.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Gender Analysis</a:t>
            </a:r>
          </a:p>
          <a:p>
            <a:r>
              <a:rPr lang="de-DE" sz="4000" dirty="0" err="1" smtClean="0"/>
              <a:t>Concerned</a:t>
            </a:r>
            <a:r>
              <a:rPr lang="de-DE" sz="4000" dirty="0" smtClean="0"/>
              <a:t> </a:t>
            </a:r>
            <a:r>
              <a:rPr lang="de-DE" sz="4000" dirty="0" err="1" smtClean="0"/>
              <a:t>with</a:t>
            </a:r>
            <a:r>
              <a:rPr lang="de-DE" sz="4000" dirty="0" smtClean="0"/>
              <a:t> </a:t>
            </a:r>
            <a:r>
              <a:rPr lang="de-DE" sz="4000" dirty="0" err="1" smtClean="0"/>
              <a:t>who-questions</a:t>
            </a:r>
            <a:r>
              <a:rPr lang="de-DE" sz="4000" dirty="0" smtClean="0"/>
              <a:t> </a:t>
            </a:r>
            <a:r>
              <a:rPr lang="de-DE" sz="4000" dirty="0" err="1" smtClean="0"/>
              <a:t>about</a:t>
            </a:r>
            <a:r>
              <a:rPr lang="de-DE" sz="4000" dirty="0" smtClean="0"/>
              <a:t> </a:t>
            </a:r>
            <a:r>
              <a:rPr lang="de-DE" sz="4000" dirty="0" err="1" smtClean="0"/>
              <a:t>key</a:t>
            </a:r>
            <a:r>
              <a:rPr lang="de-DE" sz="4000" dirty="0" smtClean="0"/>
              <a:t> </a:t>
            </a:r>
            <a:r>
              <a:rPr lang="de-DE" sz="4000" dirty="0" err="1" smtClean="0"/>
              <a:t>aspects</a:t>
            </a:r>
            <a:r>
              <a:rPr lang="de-DE" sz="4000" dirty="0" smtClean="0"/>
              <a:t> in </a:t>
            </a:r>
            <a:r>
              <a:rPr lang="de-DE" sz="4000" dirty="0" err="1" smtClean="0"/>
              <a:t>the</a:t>
            </a:r>
            <a:r>
              <a:rPr lang="de-DE" sz="4000" dirty="0" smtClean="0"/>
              <a:t> </a:t>
            </a:r>
            <a:r>
              <a:rPr lang="de-DE" sz="4000" dirty="0" err="1" smtClean="0"/>
              <a:t>target</a:t>
            </a:r>
            <a:r>
              <a:rPr lang="de-DE" sz="4000" dirty="0" smtClean="0"/>
              <a:t> </a:t>
            </a:r>
            <a:r>
              <a:rPr lang="de-DE" sz="4000" dirty="0" err="1" smtClean="0"/>
              <a:t>groups</a:t>
            </a:r>
            <a:r>
              <a:rPr lang="de-DE" sz="4000" dirty="0" smtClean="0"/>
              <a:t>, </a:t>
            </a:r>
            <a:r>
              <a:rPr lang="de-DE" sz="4000" dirty="0" err="1" smtClean="0"/>
              <a:t>for</a:t>
            </a:r>
            <a:r>
              <a:rPr lang="de-DE" sz="4000" dirty="0" smtClean="0"/>
              <a:t> </a:t>
            </a:r>
            <a:r>
              <a:rPr lang="de-DE" sz="4000" dirty="0" err="1" smtClean="0"/>
              <a:t>instance</a:t>
            </a:r>
            <a:r>
              <a:rPr lang="de-DE" sz="4000" dirty="0" smtClean="0"/>
              <a:t>:</a:t>
            </a:r>
          </a:p>
          <a:p>
            <a:r>
              <a:rPr lang="de-DE" sz="4000" b="1" dirty="0" smtClean="0"/>
              <a:t>Labour</a:t>
            </a:r>
            <a:r>
              <a:rPr lang="de-DE" sz="4000" dirty="0" smtClean="0"/>
              <a:t>: Who </a:t>
            </a:r>
            <a:r>
              <a:rPr lang="de-DE" sz="4000" dirty="0" err="1" smtClean="0"/>
              <a:t>does</a:t>
            </a:r>
            <a:r>
              <a:rPr lang="de-DE" sz="4000" dirty="0" smtClean="0"/>
              <a:t> </a:t>
            </a:r>
            <a:r>
              <a:rPr lang="de-DE" sz="4000" dirty="0" err="1" smtClean="0"/>
              <a:t>what</a:t>
            </a:r>
            <a:r>
              <a:rPr lang="de-DE" sz="4000" dirty="0" smtClean="0"/>
              <a:t>?</a:t>
            </a:r>
          </a:p>
          <a:p>
            <a:r>
              <a:rPr lang="de-DE" sz="4000" b="1" dirty="0" smtClean="0"/>
              <a:t>Access</a:t>
            </a:r>
            <a:r>
              <a:rPr lang="de-DE" sz="4000" dirty="0" smtClean="0"/>
              <a:t>: Who </a:t>
            </a:r>
            <a:r>
              <a:rPr lang="de-DE" sz="4000" dirty="0" err="1" smtClean="0"/>
              <a:t>has</a:t>
            </a:r>
            <a:r>
              <a:rPr lang="de-DE" sz="4000" dirty="0" smtClean="0"/>
              <a:t> </a:t>
            </a:r>
            <a:r>
              <a:rPr lang="de-DE" sz="4000" dirty="0" err="1" smtClean="0"/>
              <a:t>access</a:t>
            </a:r>
            <a:r>
              <a:rPr lang="de-DE" sz="4000" dirty="0" smtClean="0"/>
              <a:t> </a:t>
            </a:r>
            <a:r>
              <a:rPr lang="de-DE" sz="4000" dirty="0" err="1" smtClean="0"/>
              <a:t>to</a:t>
            </a:r>
            <a:r>
              <a:rPr lang="de-DE" sz="4000" dirty="0" smtClean="0"/>
              <a:t> </a:t>
            </a:r>
            <a:r>
              <a:rPr lang="de-DE" sz="4000" dirty="0" err="1" smtClean="0"/>
              <a:t>resources</a:t>
            </a:r>
            <a:r>
              <a:rPr lang="de-DE" sz="4000" dirty="0" smtClean="0"/>
              <a:t>?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7407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Gender Analysis</a:t>
            </a:r>
          </a:p>
          <a:p>
            <a:r>
              <a:rPr lang="de-DE" sz="4000" b="1" dirty="0" err="1" smtClean="0"/>
              <a:t>Decision-making</a:t>
            </a:r>
            <a:r>
              <a:rPr lang="de-DE" sz="4000" dirty="0" smtClean="0"/>
              <a:t>: Who </a:t>
            </a:r>
            <a:r>
              <a:rPr lang="de-DE" sz="4000" dirty="0" err="1" smtClean="0"/>
              <a:t>makes</a:t>
            </a:r>
            <a:r>
              <a:rPr lang="de-DE" sz="4000" dirty="0" smtClean="0"/>
              <a:t> </a:t>
            </a:r>
            <a:r>
              <a:rPr lang="de-DE" sz="4000" dirty="0" err="1" smtClean="0"/>
              <a:t>decisions</a:t>
            </a:r>
            <a:r>
              <a:rPr lang="de-DE" sz="4000" dirty="0"/>
              <a:t> </a:t>
            </a:r>
            <a:r>
              <a:rPr lang="de-DE" sz="4000" dirty="0" smtClean="0"/>
              <a:t>in </a:t>
            </a:r>
            <a:r>
              <a:rPr lang="de-DE" sz="4000" dirty="0" err="1" smtClean="0"/>
              <a:t>which</a:t>
            </a:r>
            <a:r>
              <a:rPr lang="de-DE" sz="4000" dirty="0" smtClean="0"/>
              <a:t> </a:t>
            </a:r>
            <a:r>
              <a:rPr lang="de-DE" sz="4000" dirty="0" err="1" smtClean="0"/>
              <a:t>areas</a:t>
            </a:r>
            <a:r>
              <a:rPr lang="de-DE" sz="4000" dirty="0" smtClean="0"/>
              <a:t>?</a:t>
            </a:r>
          </a:p>
          <a:p>
            <a:r>
              <a:rPr lang="de-DE" sz="4000" b="1" dirty="0" err="1" smtClean="0"/>
              <a:t>Benefit-sharing</a:t>
            </a:r>
            <a:r>
              <a:rPr lang="de-DE" sz="4000" dirty="0" smtClean="0"/>
              <a:t>: </a:t>
            </a:r>
            <a:r>
              <a:rPr lang="de-DE" sz="4000" dirty="0" err="1" smtClean="0"/>
              <a:t>If</a:t>
            </a:r>
            <a:r>
              <a:rPr lang="de-DE" sz="4000" dirty="0" smtClean="0"/>
              <a:t> a </a:t>
            </a:r>
            <a:r>
              <a:rPr lang="de-DE" sz="4000" dirty="0" err="1" smtClean="0"/>
              <a:t>benefit</a:t>
            </a:r>
            <a:r>
              <a:rPr lang="de-DE" sz="4000" dirty="0" smtClean="0"/>
              <a:t> </a:t>
            </a:r>
            <a:r>
              <a:rPr lang="de-DE" sz="4000" dirty="0" err="1" smtClean="0"/>
              <a:t>is</a:t>
            </a:r>
            <a:r>
              <a:rPr lang="de-DE" sz="4000" dirty="0" smtClean="0"/>
              <a:t> </a:t>
            </a:r>
            <a:r>
              <a:rPr lang="de-DE" sz="4000" dirty="0" err="1" smtClean="0"/>
              <a:t>generated</a:t>
            </a:r>
            <a:r>
              <a:rPr lang="de-DE" sz="4000" dirty="0" smtClean="0"/>
              <a:t>, </a:t>
            </a:r>
            <a:r>
              <a:rPr lang="de-DE" sz="4000" dirty="0" err="1" smtClean="0"/>
              <a:t>how</a:t>
            </a:r>
            <a:r>
              <a:rPr lang="de-DE" sz="4000" dirty="0" smtClean="0"/>
              <a:t> </a:t>
            </a:r>
            <a:r>
              <a:rPr lang="de-DE" sz="4000" dirty="0" err="1" smtClean="0"/>
              <a:t>is</a:t>
            </a:r>
            <a:r>
              <a:rPr lang="de-DE" sz="4000" dirty="0" smtClean="0"/>
              <a:t> </a:t>
            </a:r>
            <a:r>
              <a:rPr lang="de-DE" sz="4000" dirty="0" err="1" smtClean="0"/>
              <a:t>it</a:t>
            </a:r>
            <a:r>
              <a:rPr lang="de-DE" sz="4000" dirty="0" smtClean="0"/>
              <a:t> </a:t>
            </a:r>
            <a:r>
              <a:rPr lang="de-DE" sz="4000" dirty="0" err="1" smtClean="0"/>
              <a:t>shared</a:t>
            </a:r>
            <a:r>
              <a:rPr lang="de-DE" sz="4000" dirty="0" smtClean="0"/>
              <a:t>?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3714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Gender Analysis: </a:t>
            </a:r>
            <a:r>
              <a:rPr lang="de-DE" b="1" dirty="0" err="1" smtClean="0"/>
              <a:t>Household</a:t>
            </a:r>
            <a:endParaRPr lang="de-DE" b="1" dirty="0"/>
          </a:p>
          <a:p>
            <a:r>
              <a:rPr lang="de-DE" sz="4000" dirty="0" smtClean="0"/>
              <a:t>Basic </a:t>
            </a:r>
            <a:r>
              <a:rPr lang="de-DE" sz="4000" dirty="0" err="1" smtClean="0"/>
              <a:t>Rule</a:t>
            </a:r>
            <a:r>
              <a:rPr lang="de-DE" sz="4000" dirty="0" smtClean="0"/>
              <a:t>: Lift </a:t>
            </a:r>
            <a:r>
              <a:rPr lang="de-DE" sz="4000" dirty="0" err="1" smtClean="0"/>
              <a:t>the</a:t>
            </a:r>
            <a:r>
              <a:rPr lang="de-DE" sz="4000" dirty="0" smtClean="0"/>
              <a:t> </a:t>
            </a:r>
            <a:r>
              <a:rPr lang="de-DE" sz="4000" dirty="0" err="1" smtClean="0"/>
              <a:t>roof</a:t>
            </a:r>
            <a:r>
              <a:rPr lang="de-DE" sz="4000" dirty="0" smtClean="0"/>
              <a:t> off </a:t>
            </a:r>
            <a:r>
              <a:rPr lang="de-DE" sz="4000" dirty="0" err="1" smtClean="0"/>
              <a:t>the</a:t>
            </a:r>
            <a:r>
              <a:rPr lang="de-DE" sz="4000" dirty="0" smtClean="0"/>
              <a:t> </a:t>
            </a:r>
            <a:r>
              <a:rPr lang="de-DE" sz="4000" dirty="0" err="1" smtClean="0"/>
              <a:t>household</a:t>
            </a:r>
            <a:r>
              <a:rPr lang="de-DE" sz="4000" dirty="0" smtClean="0"/>
              <a:t>!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4091525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First </a:t>
            </a:r>
            <a:r>
              <a:rPr lang="de-DE" b="1" dirty="0" err="1" smtClean="0"/>
              <a:t>Step</a:t>
            </a:r>
            <a:r>
              <a:rPr lang="de-DE" b="1" dirty="0" smtClean="0"/>
              <a:t>: Gender </a:t>
            </a:r>
            <a:r>
              <a:rPr lang="de-DE" b="1" dirty="0" err="1" smtClean="0"/>
              <a:t>Capacity</a:t>
            </a:r>
            <a:r>
              <a:rPr lang="de-DE" b="1" dirty="0" smtClean="0"/>
              <a:t> Assessment</a:t>
            </a:r>
          </a:p>
          <a:p>
            <a:r>
              <a:rPr lang="de-DE" sz="4000" dirty="0" err="1" smtClean="0"/>
              <a:t>Objective</a:t>
            </a:r>
            <a:r>
              <a:rPr lang="de-DE" sz="4000" dirty="0" smtClean="0"/>
              <a:t>: </a:t>
            </a:r>
            <a:r>
              <a:rPr lang="de-DE" sz="4000" dirty="0" err="1" smtClean="0"/>
              <a:t>To</a:t>
            </a:r>
            <a:r>
              <a:rPr lang="de-DE" sz="4000" dirty="0" smtClean="0"/>
              <a:t> </a:t>
            </a:r>
            <a:r>
              <a:rPr lang="de-DE" sz="4000" dirty="0" err="1" smtClean="0"/>
              <a:t>take</a:t>
            </a:r>
            <a:r>
              <a:rPr lang="de-DE" sz="4000" dirty="0" smtClean="0"/>
              <a:t> stock </a:t>
            </a:r>
            <a:r>
              <a:rPr lang="de-DE" sz="4000" dirty="0" err="1" smtClean="0"/>
              <a:t>of</a:t>
            </a:r>
            <a:r>
              <a:rPr lang="de-DE" sz="4000" dirty="0" smtClean="0"/>
              <a:t> individual </a:t>
            </a:r>
            <a:r>
              <a:rPr lang="de-DE" sz="4000" dirty="0" err="1" smtClean="0"/>
              <a:t>gender</a:t>
            </a:r>
            <a:r>
              <a:rPr lang="de-DE" sz="4000" dirty="0" smtClean="0"/>
              <a:t> </a:t>
            </a:r>
            <a:r>
              <a:rPr lang="de-DE" sz="4000" dirty="0" err="1" smtClean="0"/>
              <a:t>capacity</a:t>
            </a:r>
            <a:r>
              <a:rPr lang="de-DE" sz="4000" dirty="0" smtClean="0"/>
              <a:t> in </a:t>
            </a:r>
            <a:r>
              <a:rPr lang="de-DE" sz="4000" dirty="0" err="1" smtClean="0"/>
              <a:t>order</a:t>
            </a:r>
            <a:r>
              <a:rPr lang="de-DE" sz="4000" dirty="0" smtClean="0"/>
              <a:t> </a:t>
            </a:r>
            <a:r>
              <a:rPr lang="de-DE" sz="4000" dirty="0" err="1" smtClean="0"/>
              <a:t>to</a:t>
            </a:r>
            <a:r>
              <a:rPr lang="de-DE" sz="4000" dirty="0" smtClean="0"/>
              <a:t> </a:t>
            </a:r>
            <a:r>
              <a:rPr lang="de-DE" sz="4000" dirty="0" err="1" smtClean="0"/>
              <a:t>develop</a:t>
            </a:r>
            <a:r>
              <a:rPr lang="de-DE" sz="4000" dirty="0" smtClean="0"/>
              <a:t> a </a:t>
            </a:r>
            <a:r>
              <a:rPr lang="de-DE" sz="4000" dirty="0" err="1" smtClean="0"/>
              <a:t>training</a:t>
            </a:r>
            <a:r>
              <a:rPr lang="de-DE" sz="4000" dirty="0" smtClean="0"/>
              <a:t> plan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3022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Gender </a:t>
            </a:r>
            <a:r>
              <a:rPr lang="de-DE" b="1" dirty="0" err="1" smtClean="0"/>
              <a:t>Capacity</a:t>
            </a:r>
            <a:r>
              <a:rPr lang="de-DE" b="1" dirty="0" smtClean="0"/>
              <a:t> Assessment</a:t>
            </a:r>
          </a:p>
          <a:p>
            <a:r>
              <a:rPr lang="de-DE" sz="4000" dirty="0" err="1" smtClean="0"/>
              <a:t>Based</a:t>
            </a:r>
            <a:r>
              <a:rPr lang="de-DE" sz="4000" dirty="0" smtClean="0"/>
              <a:t> on: Livestock </a:t>
            </a:r>
            <a:r>
              <a:rPr lang="de-DE" sz="4000" dirty="0" err="1" smtClean="0"/>
              <a:t>and</a:t>
            </a:r>
            <a:r>
              <a:rPr lang="de-DE" sz="4000" dirty="0" smtClean="0"/>
              <a:t> </a:t>
            </a:r>
            <a:r>
              <a:rPr lang="de-DE" sz="4000" dirty="0" err="1" smtClean="0"/>
              <a:t>Fish</a:t>
            </a:r>
            <a:r>
              <a:rPr lang="de-DE" sz="4000" dirty="0" smtClean="0"/>
              <a:t> Gender </a:t>
            </a:r>
            <a:r>
              <a:rPr lang="de-DE" sz="4000" dirty="0" err="1" smtClean="0"/>
              <a:t>Capacity</a:t>
            </a:r>
            <a:r>
              <a:rPr lang="de-DE" sz="4000" dirty="0" smtClean="0"/>
              <a:t> Assessment</a:t>
            </a:r>
          </a:p>
          <a:p>
            <a:r>
              <a:rPr lang="de-DE" sz="4000" dirty="0" err="1" smtClean="0"/>
              <a:t>Six</a:t>
            </a:r>
            <a:r>
              <a:rPr lang="de-DE" sz="4000" dirty="0" smtClean="0"/>
              <a:t> </a:t>
            </a:r>
            <a:r>
              <a:rPr lang="de-DE" sz="4000" dirty="0" err="1" smtClean="0"/>
              <a:t>core</a:t>
            </a:r>
            <a:r>
              <a:rPr lang="de-DE" sz="4000" dirty="0" smtClean="0"/>
              <a:t> </a:t>
            </a:r>
            <a:r>
              <a:rPr lang="de-DE" sz="4000" dirty="0" err="1" smtClean="0"/>
              <a:t>gender</a:t>
            </a:r>
            <a:r>
              <a:rPr lang="de-DE" sz="4000" dirty="0" smtClean="0"/>
              <a:t> </a:t>
            </a:r>
            <a:r>
              <a:rPr lang="de-DE" sz="4000" dirty="0" err="1" smtClean="0"/>
              <a:t>capacities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2842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Second </a:t>
            </a:r>
            <a:r>
              <a:rPr lang="de-DE" b="1" dirty="0" err="1" smtClean="0"/>
              <a:t>Step</a:t>
            </a:r>
            <a:r>
              <a:rPr lang="de-DE" b="1" dirty="0" smtClean="0"/>
              <a:t>: </a:t>
            </a:r>
            <a:r>
              <a:rPr lang="de-DE" b="1" dirty="0" err="1" smtClean="0"/>
              <a:t>Strengthening</a:t>
            </a:r>
            <a:r>
              <a:rPr lang="de-DE" b="1" dirty="0" smtClean="0"/>
              <a:t> </a:t>
            </a:r>
            <a:r>
              <a:rPr lang="de-DE" b="1" dirty="0" err="1" smtClean="0"/>
              <a:t>Cooperation</a:t>
            </a:r>
            <a:endParaRPr lang="de-DE" b="1" dirty="0"/>
          </a:p>
          <a:p>
            <a:r>
              <a:rPr lang="de-DE" sz="4000" dirty="0" smtClean="0"/>
              <a:t>Investigation </a:t>
            </a:r>
            <a:r>
              <a:rPr lang="de-DE" sz="4000" dirty="0" err="1" smtClean="0"/>
              <a:t>of</a:t>
            </a:r>
            <a:r>
              <a:rPr lang="de-DE" sz="4000" dirty="0" smtClean="0"/>
              <a:t> </a:t>
            </a:r>
            <a:r>
              <a:rPr lang="de-DE" sz="4000" dirty="0" err="1" smtClean="0"/>
              <a:t>selected</a:t>
            </a:r>
            <a:r>
              <a:rPr lang="de-DE" sz="4000" dirty="0" smtClean="0"/>
              <a:t> </a:t>
            </a:r>
            <a:r>
              <a:rPr lang="de-DE" sz="4000" dirty="0" err="1" smtClean="0"/>
              <a:t>technologies</a:t>
            </a:r>
            <a:r>
              <a:rPr lang="de-DE" sz="4000" dirty="0" smtClean="0"/>
              <a:t> in </a:t>
            </a:r>
            <a:r>
              <a:rPr lang="de-DE" sz="4000" dirty="0" err="1" smtClean="0"/>
              <a:t>teams</a:t>
            </a:r>
            <a:r>
              <a:rPr lang="de-DE" sz="4000" dirty="0" smtClean="0"/>
              <a:t> </a:t>
            </a:r>
            <a:r>
              <a:rPr lang="de-DE" sz="4000" dirty="0" err="1" smtClean="0"/>
              <a:t>that</a:t>
            </a:r>
            <a:r>
              <a:rPr lang="de-DE" sz="4000" dirty="0" smtClean="0"/>
              <a:t> </a:t>
            </a:r>
            <a:r>
              <a:rPr lang="de-DE" sz="4000" dirty="0" err="1" smtClean="0"/>
              <a:t>comprise</a:t>
            </a:r>
            <a:r>
              <a:rPr lang="de-DE" sz="4000" dirty="0" smtClean="0"/>
              <a:t> </a:t>
            </a:r>
            <a:r>
              <a:rPr lang="de-DE" sz="4000" dirty="0" err="1" smtClean="0"/>
              <a:t>biophysicists</a:t>
            </a:r>
            <a:r>
              <a:rPr lang="de-DE" sz="4000" dirty="0" smtClean="0"/>
              <a:t> </a:t>
            </a:r>
            <a:r>
              <a:rPr lang="de-DE" sz="4000" dirty="0" err="1" smtClean="0"/>
              <a:t>and</a:t>
            </a:r>
            <a:r>
              <a:rPr lang="de-DE" sz="4000" dirty="0" smtClean="0"/>
              <a:t> </a:t>
            </a:r>
            <a:r>
              <a:rPr lang="de-DE" sz="4000" dirty="0" err="1" smtClean="0"/>
              <a:t>socio-economists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874706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err="1" smtClean="0"/>
              <a:t>Strenghtening</a:t>
            </a:r>
            <a:r>
              <a:rPr lang="de-DE" b="1" dirty="0" smtClean="0"/>
              <a:t> </a:t>
            </a:r>
            <a:r>
              <a:rPr lang="de-DE" b="1" dirty="0" err="1" smtClean="0"/>
              <a:t>Cooperation</a:t>
            </a:r>
            <a:endParaRPr lang="de-DE" b="1" dirty="0" smtClean="0"/>
          </a:p>
          <a:p>
            <a:r>
              <a:rPr lang="de-DE" sz="4000" dirty="0" err="1" smtClean="0"/>
              <a:t>Stronger</a:t>
            </a:r>
            <a:r>
              <a:rPr lang="de-DE" sz="4000" dirty="0" smtClean="0"/>
              <a:t> </a:t>
            </a:r>
            <a:r>
              <a:rPr lang="de-DE" sz="4000" dirty="0" err="1" smtClean="0"/>
              <a:t>integration</a:t>
            </a:r>
            <a:r>
              <a:rPr lang="de-DE" sz="4000" dirty="0" smtClean="0"/>
              <a:t> </a:t>
            </a:r>
            <a:r>
              <a:rPr lang="de-DE" sz="4000" dirty="0" err="1" smtClean="0"/>
              <a:t>of</a:t>
            </a:r>
            <a:r>
              <a:rPr lang="de-DE" sz="4000" dirty="0" smtClean="0"/>
              <a:t> </a:t>
            </a:r>
            <a:r>
              <a:rPr lang="de-DE" sz="4000" dirty="0" err="1" smtClean="0"/>
              <a:t>gender</a:t>
            </a:r>
            <a:r>
              <a:rPr lang="de-DE" sz="4000" dirty="0" smtClean="0"/>
              <a:t> </a:t>
            </a:r>
            <a:r>
              <a:rPr lang="de-DE" sz="4000" dirty="0" err="1" smtClean="0"/>
              <a:t>analysis</a:t>
            </a:r>
            <a:r>
              <a:rPr lang="de-DE" sz="4000" dirty="0" smtClean="0"/>
              <a:t> </a:t>
            </a:r>
            <a:r>
              <a:rPr lang="de-DE" sz="4000" dirty="0" err="1" smtClean="0"/>
              <a:t>questions</a:t>
            </a:r>
            <a:r>
              <a:rPr lang="de-DE" sz="4000" dirty="0" smtClean="0"/>
              <a:t> in </a:t>
            </a:r>
            <a:r>
              <a:rPr lang="de-DE" sz="4000" dirty="0" err="1" smtClean="0"/>
              <a:t>ongoing</a:t>
            </a:r>
            <a:r>
              <a:rPr lang="de-DE" sz="4000" dirty="0" smtClean="0"/>
              <a:t> </a:t>
            </a:r>
            <a:r>
              <a:rPr lang="de-DE" sz="4000" dirty="0" err="1" smtClean="0"/>
              <a:t>research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631799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ESAGender2015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AfricaRISINGESAGender2015.potx</Template>
  <TotalTime>0</TotalTime>
  <Words>185</Words>
  <Application>Microsoft Macintosh PowerPoint</Application>
  <PresentationFormat>Bildschirmpräsentation (4:3)</PresentationFormat>
  <Paragraphs>28</Paragraphs>
  <Slides>10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AfricaRISINGESAGender2015</vt:lpstr>
      <vt:lpstr>1_Custom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Gundula Fischer</cp:lastModifiedBy>
  <cp:revision>8</cp:revision>
  <cp:lastPrinted>2011-10-06T11:45:23Z</cp:lastPrinted>
  <dcterms:created xsi:type="dcterms:W3CDTF">2014-04-30T10:00:59Z</dcterms:created>
  <dcterms:modified xsi:type="dcterms:W3CDTF">2015-07-15T04:26:54Z</dcterms:modified>
</cp:coreProperties>
</file>